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90" r:id="rId3"/>
    <p:sldId id="258" r:id="rId4"/>
    <p:sldId id="260" r:id="rId5"/>
    <p:sldId id="296" r:id="rId6"/>
    <p:sldId id="259" r:id="rId7"/>
    <p:sldId id="262" r:id="rId8"/>
    <p:sldId id="263" r:id="rId9"/>
    <p:sldId id="264" r:id="rId10"/>
    <p:sldId id="265" r:id="rId11"/>
    <p:sldId id="292" r:id="rId12"/>
    <p:sldId id="266" r:id="rId13"/>
    <p:sldId id="293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7" r:id="rId24"/>
    <p:sldId id="276" r:id="rId25"/>
    <p:sldId id="294" r:id="rId26"/>
    <p:sldId id="278" r:id="rId27"/>
    <p:sldId id="279" r:id="rId28"/>
    <p:sldId id="280" r:id="rId29"/>
    <p:sldId id="281" r:id="rId30"/>
    <p:sldId id="282" r:id="rId31"/>
    <p:sldId id="297" r:id="rId32"/>
    <p:sldId id="284" r:id="rId33"/>
    <p:sldId id="285" r:id="rId34"/>
    <p:sldId id="283" r:id="rId35"/>
    <p:sldId id="287" r:id="rId36"/>
    <p:sldId id="288" r:id="rId37"/>
    <p:sldId id="289" r:id="rId38"/>
    <p:sldId id="291" r:id="rId39"/>
    <p:sldId id="28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E6CF-C601-46A4-8BD3-326067014776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1E07-819C-437E-B13E-A846B636A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v.nurgasyr.albanza.com/wp-content/uploads/2015/03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2571744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ВИКТОРИНА  ДЛЯ  ДЕТЕЙ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«КНИГА НАШ ЛУЧШИЙ ДРУГ»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47.tinypic.com/11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natalya-sharina.ucoz.net/_si/0/383454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20688"/>
            <a:ext cx="46520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5429264"/>
            <a:ext cx="4321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Н</a:t>
            </a:r>
            <a:r>
              <a:rPr lang="ru-RU" sz="3200" b="1" dirty="0">
                <a:solidFill>
                  <a:srgbClr val="002060"/>
                </a:solidFill>
              </a:rPr>
              <a:t>. 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47.tinypic.com/11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648" y="0"/>
            <a:ext cx="9231648" cy="6858000"/>
          </a:xfrm>
          <a:prstGeom prst="rect">
            <a:avLst/>
          </a:prstGeom>
          <a:noFill/>
        </p:spPr>
      </p:pic>
      <p:pic>
        <p:nvPicPr>
          <p:cNvPr id="48130" name="Picture 2" descr="Корней Чук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476672"/>
            <a:ext cx="4508005" cy="59046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5214950"/>
            <a:ext cx="4214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Корней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Чуковский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47.tinypic.com/11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im1-tub-ru.yandex.net/i?id=e9583f00d38359ff70574bcf61ece232&amp;n=33&amp;h=215&amp;w=16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4664"/>
            <a:ext cx="4870324" cy="610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72066" y="5929330"/>
            <a:ext cx="3820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       И</a:t>
            </a:r>
            <a:r>
              <a:rPr lang="ru-RU" sz="3200" b="1" dirty="0">
                <a:solidFill>
                  <a:srgbClr val="002060"/>
                </a:solidFill>
              </a:rPr>
              <a:t>. КРЫЛОВ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47.tinypic.com/11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4139"/>
            <a:ext cx="9144000" cy="6927809"/>
          </a:xfrm>
          <a:prstGeom prst="rect">
            <a:avLst/>
          </a:prstGeom>
          <a:noFill/>
        </p:spPr>
      </p:pic>
      <p:pic>
        <p:nvPicPr>
          <p:cNvPr id="49154" name="Picture 2" descr="https://im1-tub-ru.yandex.net/i?id=1378386848e7cb723429381c21f83ac7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4663"/>
            <a:ext cx="5223524" cy="59203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5786453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  Андерсен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Ганс Христиан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47.tinypic.com/11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st1.stranamam.ru/data/cache/2010feb/28/42/129746_20434-200x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4665"/>
            <a:ext cx="4583432" cy="600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72066" y="5643578"/>
            <a:ext cx="38204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           А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БАРТО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929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66"/>
                </a:solidFill>
              </a:rPr>
              <a:t>ДАЙТЕ ОТВЕТЫ НА  НА ЭТИ ВОПРОСЫ</a:t>
            </a:r>
            <a:endParaRPr lang="ru-RU" sz="5400" b="1" dirty="0">
              <a:solidFill>
                <a:srgbClr val="CC0066"/>
              </a:solidFill>
            </a:endParaRPr>
          </a:p>
        </p:txBody>
      </p:sp>
      <p:pic>
        <p:nvPicPr>
          <p:cNvPr id="26630" name="Picture 6" descr="http://www.gifmania.co.il/Animated-Gifs-Animated-Letters/Animations-Red-Letters/Images-Alphabet-Red-Hands/Alphabet-Red-Hands-91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86058"/>
            <a:ext cx="450059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28604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ЧТО НУЖНО  РАЗБОГАТЕВШЕЙ  МУХЕ – ЦОКОТУХЕ НА БАЗАРЕ?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http://mtdata.ru/u25/photo6A70/20500905375-0/origin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000240"/>
            <a:ext cx="4499996" cy="4017939"/>
          </a:xfrm>
          <a:prstGeom prst="rect">
            <a:avLst/>
          </a:prstGeom>
          <a:noFill/>
        </p:spPr>
      </p:pic>
      <p:pic>
        <p:nvPicPr>
          <p:cNvPr id="30724" name="Picture 4" descr="http://vk.com/images/gifts/256/16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285992"/>
            <a:ext cx="3367094" cy="3367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ЗВАЛИ САМОГО УМНОГО ПОРОСЕНКА ИЗ СКАЗКИ С. МИХАЛКОВА?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://piramida-ds.ru/wa-data/public/shop/products/04/42/4204/images/2563/2563.750x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05002"/>
            <a:ext cx="4038598" cy="54529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4714884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8000"/>
                </a:solidFill>
              </a:rPr>
              <a:t>НАФ  НАФ</a:t>
            </a:r>
            <a:endParaRPr lang="ru-RU" sz="4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КТО УКУСИЛ ЛИСУ ИЗ СКАЗКИ АЙБОЛИТ 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im3-tub-ru.yandex.net/i?id=a7b283ae32bd7f3f07c1d5a7d256eb57&amp;n=33&amp;h=215&amp;w=1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847729"/>
            <a:ext cx="3000396" cy="4272089"/>
          </a:xfrm>
          <a:prstGeom prst="rect">
            <a:avLst/>
          </a:prstGeom>
          <a:noFill/>
        </p:spPr>
      </p:pic>
      <p:pic>
        <p:nvPicPr>
          <p:cNvPr id="28676" name="Picture 4" descr="https://im1-tub-ru.yandex.net/i?id=dbc17518b64e5b0d649b07641f93d23e&amp;n=33&amp;h=215&amp;w=3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714620"/>
            <a:ext cx="4377964" cy="290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ЧЕМ ЛОВИЛ РЫБУ ВОЛК ИЗ СКАЗКИ « ВОЛК И ЛИСА»?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im1-tub-ru.yandex.net/i?id=244f90ee557b6e2ed09f9a00640d704a&amp;n=33&amp;h=215&amp;w=20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3714776" cy="4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7650" name="Picture 2" descr="http://sovetskiymultik.at.ua/_ph/204/187375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143116"/>
            <a:ext cx="4669350" cy="41449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300037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ХВОСТОМ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4857752" y="3857628"/>
            <a:ext cx="1643074" cy="128588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1-tub-ru.yandex.net/i?id=17b3de0d8bdef269a6383afc6ed1ef6a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21" y="1484784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ЦЕЛЬ:  РАЗВИВАТЬ ИНТЕРЕС К ХУДОЖЕСТВЕННОЙ  ЛИТЕРАТУРЕ,ВОСПРИНИМАТЬ  СОДЕРЖАНИЕ ПРОИЗВЕДЕНИЯ СОДЕЙСТВОВАТЬ ВОСПИТАНИЮ ЛЮБВИ К ЧТЕНИЮ  У ДОШКОЛЬНИКОВ.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КАКУЮ ФРАЗУ ПОВТОРЯЛ КОТ ЛЕОПОЛЬД, ЖЕЛАЯ ПОМИРИТСЯ С МЫШАМИ?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s://im1-tub-ru.yandex.net/i?id=da8496e3d1bfc44c8ddd7c43b392df2f&amp;n=33&amp;h=215&amp;w=1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79642"/>
            <a:ext cx="3786214" cy="5378358"/>
          </a:xfrm>
          <a:prstGeom prst="rect">
            <a:avLst/>
          </a:prstGeom>
          <a:noFill/>
        </p:spPr>
      </p:pic>
      <p:pic>
        <p:nvPicPr>
          <p:cNvPr id="31748" name="Picture 4" descr="http://eng.where.ru/media/pic/ano/7/priklyucheniya_kota_leopolda.jpg?t=13861564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285992"/>
            <a:ext cx="5500694" cy="382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СКОЛЬКО РАБОТНИКОВ ВЫТАСКИВАЛИ РЕПКУ?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2770" name="AutoShape 2" descr="http://bigpo.ru/potra/%D0%90%D0%B4%D0%B0%D0%BF%D1%82%D0%B0%D1%86%D0%B8%D0%BE%D0%BD%D0%BD%D1%8B%D0%B9%20%D0%BF%D0%B5%D1%80%D0%B8%D0%BE%D0%B4%20%E2%80%93%20%D0%B8%D0%B7%D1%83%D1%87%D0%B5%D0%BD%D0%B8%D0%B5%20%D0%B3%D0%BE%D1%82%D0%BE%D0%B2%D0%BD%D0%BE%D1%81%D1%82%D0%B8%20%D0%B4%D0%B5%D1%82%D0%B5%D0%B9%20%D0%BA%20%D0%BE%D0%B1%D1%83%D1%87%D0%B5%D0%BD%D0%B8%D1%8Ea/419204_html_36c559a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://bigpo.ru/potra/%D0%90%D0%B4%D0%B0%D0%BF%D1%82%D0%B0%D1%86%D0%B8%D0%BE%D0%BD%D0%BD%D1%8B%D0%B9%20%D0%BF%D0%B5%D1%80%D0%B8%D0%BE%D0%B4%20%E2%80%93%20%D0%B8%D0%B7%D1%83%D1%87%D0%B5%D0%BD%D0%B8%D0%B5%20%D0%B3%D0%BE%D1%82%D0%BE%D0%B2%D0%BD%D0%BE%D1%81%D1%82%D0%B8%20%D0%B4%D0%B5%D1%82%D0%B5%D0%B9%20%D0%BA%20%D0%BE%D0%B1%D1%83%D1%87%D0%B5%D0%BD%D0%B8%D1%8Ea/419204_html_36c559a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http://imgsdown.1mobile.com/group1/M00/7B/E3/S340LlMbFtGAbGZpAAEw-juWg50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0" y="2214554"/>
            <a:ext cx="6215070" cy="41433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2776" name="Picture 8" descr="https://im2-tub-ru.yandex.net/i?id=cf6fe01ecb38682aed71d87670e5557d&amp;n=33&amp;h=215&amp;w=2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476214"/>
            <a:ext cx="4143404" cy="41434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86710" y="1928802"/>
            <a:ext cx="114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ЧЕЙ ДОМ БЕЖАЛА ЗАЛИВАТЬ КУРИЦА С ВЕДРОМ?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://audioskazki.net/wp-content/gallery/rus_skazki/bobovoe_zernyshko/img00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2571744"/>
            <a:ext cx="4486444" cy="3714776"/>
          </a:xfrm>
          <a:prstGeom prst="rect">
            <a:avLst/>
          </a:prstGeom>
          <a:noFill/>
        </p:spPr>
      </p:pic>
      <p:pic>
        <p:nvPicPr>
          <p:cNvPr id="33796" name="Picture 4" descr="https://im0-tub-ru.yandex.net/i?id=eb211a23ab0cf75a79e0254fea43520e&amp;n=33&amp;h=215&amp;w=4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2173" y="1637840"/>
            <a:ext cx="5911827" cy="3434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 КОГО УКРЫВАЛАСЬ ДЕВОЧКА С БРАТЦЕМ  ПОД ЯБЛОНЬКОЙ И В ПЕЧКЕ?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s://im0-tub-ru.yandex.net/i?id=074a9ae0ba6092441d344e4dd91ea6e4&amp;n=33&amp;h=215&amp;w=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4141495" cy="3333760"/>
          </a:xfrm>
          <a:prstGeom prst="rect">
            <a:avLst/>
          </a:prstGeom>
          <a:noFill/>
        </p:spPr>
      </p:pic>
      <p:pic>
        <p:nvPicPr>
          <p:cNvPr id="35844" name="Picture 4" descr="https://im3-tub-ru.yandex.net/i?id=d6646373f5d8167fd70d9fccd5871e02&amp;n=33&amp;h=215&amp;w=3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428868"/>
            <a:ext cx="4786314" cy="4119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164305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ГУСИ - ЛЕБЕДИ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ЗВАЛИ ДЕВОЧКУ ВСТУПИВШУЮ В БОРЬБУ СО СНЕЖНОЙ КОРОЛЕВОЙ 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4818" name="Picture 2" descr="http://static.fkids.ru/blogs/2014/04/b/1572_4801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6986183" cy="46370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5842337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ГЕРДА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7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429264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МОЙДОДЫР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Кто является умывальников начальник и мочалок командир?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0180" name="Picture 4" descr="https://im0-tub-ru.yandex.net/i?id=52d27409c72f4c36791191049237f80f&amp;n=33&amp;h=215&amp;w=2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1500174"/>
            <a:ext cx="3639447" cy="3690950"/>
          </a:xfrm>
          <a:prstGeom prst="rect">
            <a:avLst/>
          </a:prstGeom>
          <a:noFill/>
        </p:spPr>
      </p:pic>
      <p:pic>
        <p:nvPicPr>
          <p:cNvPr id="50182" name="Picture 6" descr="http://akuhnya.ru/uploads/images/k_chukovskij_chitaet_avtor_mojdodi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285860"/>
            <a:ext cx="5929324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БОЛЕЛО У МАЛЕНЬКИХ АКУЛЯТ, ИЗ СКАЗКИ ДОКТОР АЙБОЛИТ?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7890" name="Picture 2" descr="https://im2-tub-ru.yandex.net/i?id=693f76d2a2698605e2f05e5babd89e2e&amp;n=33&amp;h=215&amp;w=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5436573" cy="5786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00760" y="571501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ЗУБКИ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7572396" y="5143512"/>
            <a:ext cx="714380" cy="1357322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istrator PC\Pictures\373321_2a79d4ac4e9a4a2ab7f9f9277235c0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55" y="1816100"/>
            <a:ext cx="3493145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КАКОЙ ГЕРОЙ ОТЛИЧИЛСЯ НЕБЫВАЛЫМ РОСТОМ, И РАБОТАЛ МИЛИЦИОНЕРОМ?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http://multikiru-online.org/D/djadja_stepa_milicion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143743"/>
            <a:ext cx="6974090" cy="571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КАКОЙ МЕСЯЦ БЫЛ САМЫЙ МОЛОДОЙ, ИЗ СКАЗКИ « 12 МЕСЯЦЕВ « 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8916" name="Picture 4" descr="http://art16.ru/gallery2/main.php?g2_view=core.DownloadItem&amp;g2_itemId=687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7000924" cy="51106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857892"/>
            <a:ext cx="264320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ЯНВАРЬ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НАСКОЛЬКО ПЕРЕВЕЛ ЧАСЫ ПРИНЦ ИЗ СКАЗКИ « ЗОЛУШКА »?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9942" name="Picture 6" descr="https://im2-tub-ru.yandex.net/i?id=ed8d7323cafc35713025f47430db178c&amp;n=33&amp;h=215&amp;w=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5567380" cy="3976702"/>
          </a:xfrm>
          <a:prstGeom prst="rect">
            <a:avLst/>
          </a:prstGeom>
          <a:noFill/>
        </p:spPr>
      </p:pic>
      <p:sp>
        <p:nvSpPr>
          <p:cNvPr id="39946" name="AutoShape 10" descr="https://15254b2dcaab7f5478ab-24461f391e20b7336331d5789078af53.ssl.cf1.rackcdn.com/goodgame-bigfarm.vanillaforums.com/FileUpload/e9/6fd6ac6a59b6fc2834c39ff36a67e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8" name="AutoShape 12" descr="https://15254b2dcaab7f5478ab-24461f391e20b7336331d5789078af53.ssl.cf1.rackcdn.com/goodgame-bigfarm.vanillaforums.com/FileUpload/e9/6fd6ac6a59b6fc2834c39ff36a67e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9" name="Picture 13" descr="C:\Documents and Settings\Admin\Мои документы\Мои рисунки\6fd6ac6a59b6fc2834c39ff36a67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045937"/>
            <a:ext cx="3286116" cy="35404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4942" y="607220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  ЧАС НАЗАД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1-tub-ru.yandex.net/i?id=112c254b9999b474432447f9eee25fe6&amp;n=33&amp;h=215&amp;w=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9" y="0"/>
            <a:ext cx="921546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ПОСЛОВИЦЫ И ПОГОВОРКИ О КНИГАХ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НАСКОЛЬКО ЛЕТ ЗАСНУЛА СПЯЩАЯ КРАСАВИЦА?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s://im1-tub-ru.yandex.net/i?id=5b148040e03cd3268acdf11343bcbabe&amp;n=33&amp;h=215&amp;w=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6858048" cy="50495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5857892"/>
            <a:ext cx="421484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НА 100 ЛЕТ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0-tub-ru.yandex.net/i?id=b70ce58ebea8f2db10c0c77b4876d7d4&amp;n=33&amp;h=215&amp;w=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7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Путаница: исправить ошибки в стихотворениях</a:t>
            </a:r>
          </a:p>
          <a:p>
            <a:pPr algn="ctr"/>
            <a:r>
              <a:rPr lang="ru-RU" sz="2800" dirty="0"/>
              <a:t>Наша Маша громко плачет:</a:t>
            </a:r>
            <a:br>
              <a:rPr lang="ru-RU" sz="2800" dirty="0"/>
            </a:br>
            <a:r>
              <a:rPr lang="ru-RU" sz="2800" dirty="0"/>
              <a:t>Уронила в речку мячик. (Таня)</a:t>
            </a:r>
          </a:p>
          <a:p>
            <a:pPr algn="ctr"/>
            <a:r>
              <a:rPr lang="ru-RU" sz="2800" dirty="0"/>
              <a:t>Идет медведь, качается,</a:t>
            </a:r>
          </a:p>
          <a:p>
            <a:pPr algn="ctr"/>
            <a:r>
              <a:rPr lang="ru-RU" sz="2800" dirty="0"/>
              <a:t>Вздыхает на ходу:</a:t>
            </a:r>
            <a:br>
              <a:rPr lang="ru-RU" sz="2800" dirty="0"/>
            </a:br>
            <a:r>
              <a:rPr lang="ru-RU" sz="2800" dirty="0"/>
              <a:t>«Ох, доска кончается,</a:t>
            </a:r>
            <a:br>
              <a:rPr lang="ru-RU" sz="2800" dirty="0"/>
            </a:br>
            <a:r>
              <a:rPr lang="ru-RU" sz="2800" dirty="0"/>
              <a:t>Сейчас я упаду» (Бычок)</a:t>
            </a:r>
          </a:p>
          <a:p>
            <a:pPr algn="ctr"/>
            <a:r>
              <a:rPr lang="ru-RU" sz="2800" dirty="0"/>
              <a:t>Жил старик со своею женою</a:t>
            </a:r>
          </a:p>
          <a:p>
            <a:pPr algn="ctr"/>
            <a:r>
              <a:rPr lang="ru-RU" sz="2800" dirty="0"/>
              <a:t>У самого синего моря. (Старухой)</a:t>
            </a:r>
          </a:p>
          <a:p>
            <a:pPr algn="ctr"/>
            <a:r>
              <a:rPr lang="ru-RU" sz="2800" dirty="0"/>
              <a:t>Плутовка к дереву</a:t>
            </a:r>
          </a:p>
          <a:p>
            <a:pPr algn="ctr"/>
            <a:r>
              <a:rPr lang="ru-RU" sz="2800" dirty="0"/>
              <a:t>На цыпочках подходит.</a:t>
            </a:r>
            <a:br>
              <a:rPr lang="ru-RU" sz="2800" dirty="0"/>
            </a:br>
            <a:r>
              <a:rPr lang="ru-RU" sz="2800" dirty="0"/>
              <a:t>Вертит хвостом,</a:t>
            </a:r>
            <a:br>
              <a:rPr lang="ru-RU" sz="2800" dirty="0"/>
            </a:br>
            <a:r>
              <a:rPr lang="ru-RU" sz="2800" dirty="0"/>
              <a:t>С лягушки глаз не сводит… (Вороны)</a:t>
            </a:r>
          </a:p>
        </p:txBody>
      </p:sp>
      <p:pic>
        <p:nvPicPr>
          <p:cNvPr id="7" name="Picture 2" descr="https://im1-tub-ru.yandex.net/i?id=da8496e3d1bfc44c8ddd7c43b392df2f&amp;n=33&amp;h=215&amp;w=1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2770575"/>
            <a:ext cx="2667378" cy="37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99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212d.ru/site_ds/files/37/images/20151119091530907129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7237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786058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CC"/>
                </a:solidFill>
                <a:latin typeface="Comic Sans MS" pitchFamily="66" charset="0"/>
              </a:rPr>
              <a:t>УЗНАЕШЬ ЛИ ТЫ</a:t>
            </a:r>
          </a:p>
          <a:p>
            <a:pPr algn="ctr"/>
            <a:r>
              <a:rPr lang="ru-RU" sz="3600" b="1" dirty="0" smtClean="0">
                <a:solidFill>
                  <a:srgbClr val="FF33CC"/>
                </a:solidFill>
                <a:latin typeface="Comic Sans MS" pitchFamily="66" charset="0"/>
              </a:rPr>
              <a:t> СКАЗКУ?</a:t>
            </a:r>
            <a:endParaRPr lang="ru-RU" sz="36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etrol.ru/detskaya/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just-interior.ru/uploads/photo/image/1300/calc_4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7"/>
            <a:ext cx="9144000" cy="6851163"/>
          </a:xfrm>
          <a:prstGeom prst="rect">
            <a:avLst/>
          </a:prstGeom>
          <a:noFill/>
        </p:spPr>
      </p:pic>
      <p:pic>
        <p:nvPicPr>
          <p:cNvPr id="44044" name="Picture 12" descr="http://cs624821.vk.me/v624821031/19d67/m5fdpoMTQS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2"/>
            <a:ext cx="3810000" cy="3810000"/>
          </a:xfrm>
          <a:prstGeom prst="rect">
            <a:avLst/>
          </a:prstGeom>
          <a:noFill/>
        </p:spPr>
      </p:pic>
      <p:pic>
        <p:nvPicPr>
          <p:cNvPr id="44046" name="Picture 14" descr="http://s2.dmcdn.net/Jn2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430" y="0"/>
            <a:ext cx="4673570" cy="350517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just-interior.ru/uploads/photo/image/1300/calc_4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7"/>
            <a:ext cx="9144000" cy="6851163"/>
          </a:xfrm>
          <a:prstGeom prst="rect">
            <a:avLst/>
          </a:prstGeom>
          <a:noFill/>
        </p:spPr>
      </p:pic>
      <p:pic>
        <p:nvPicPr>
          <p:cNvPr id="48130" name="Picture 2" descr="http://omorfia.ru/system/inline_image/image/normal/60303/normal_pyatachok_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66"/>
            <a:ext cx="2847975" cy="4791076"/>
          </a:xfrm>
          <a:prstGeom prst="rect">
            <a:avLst/>
          </a:prstGeom>
          <a:noFill/>
        </p:spPr>
      </p:pic>
      <p:pic>
        <p:nvPicPr>
          <p:cNvPr id="48132" name="Picture 4" descr="http://storage.a-jetbox.org/storage2/file/get/143945688725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857496"/>
            <a:ext cx="2179753" cy="2428868"/>
          </a:xfrm>
          <a:prstGeom prst="rect">
            <a:avLst/>
          </a:prstGeom>
          <a:noFill/>
        </p:spPr>
      </p:pic>
      <p:pic>
        <p:nvPicPr>
          <p:cNvPr id="48134" name="Picture 6" descr="http://s20.postimg.org/ljh3lxzh9/asshol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714752"/>
            <a:ext cx="3810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just-interior.ru/uploads/photo/image/1300/calc_4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7"/>
            <a:ext cx="9144000" cy="6851163"/>
          </a:xfrm>
          <a:prstGeom prst="rect">
            <a:avLst/>
          </a:prstGeom>
          <a:noFill/>
        </p:spPr>
      </p:pic>
      <p:pic>
        <p:nvPicPr>
          <p:cNvPr id="49154" name="Picture 2" descr="http://img.radio.cz/pictures/maliri/miler_krtec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7" y="3571877"/>
            <a:ext cx="3357554" cy="32861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9156" name="Picture 4" descr="http://gtn.lokos.net/mdou/files/mdou46/%D0%BB%D0%B0%D1%81%D1%82%D0%BE%D1%87%D0%BA%D0%B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642918"/>
            <a:ext cx="2559037" cy="2334478"/>
          </a:xfrm>
          <a:prstGeom prst="rect">
            <a:avLst/>
          </a:prstGeom>
          <a:noFill/>
        </p:spPr>
      </p:pic>
      <p:pic>
        <p:nvPicPr>
          <p:cNvPr id="49158" name="Picture 6" descr="http://duimovochka13.ucoz.ru/421463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284605"/>
            <a:ext cx="2127837" cy="3573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just-interior.ru/uploads/photo/image/1300/calc_4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7"/>
            <a:ext cx="9144000" cy="6851163"/>
          </a:xfrm>
          <a:prstGeom prst="rect">
            <a:avLst/>
          </a:prstGeom>
          <a:noFill/>
        </p:spPr>
      </p:pic>
      <p:pic>
        <p:nvPicPr>
          <p:cNvPr id="50178" name="Picture 2" descr="http://funforkids.ru/pictures/ruskazka/skazka_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706" y="2571744"/>
            <a:ext cx="3253240" cy="3929034"/>
          </a:xfrm>
          <a:prstGeom prst="rect">
            <a:avLst/>
          </a:prstGeom>
          <a:noFill/>
        </p:spPr>
      </p:pic>
      <p:pic>
        <p:nvPicPr>
          <p:cNvPr id="50182" name="Picture 6" descr="https://im0-tub-ru.yandex.net/i?id=c61b3f3d987ccbda52b8a493342f41dd&amp;n=33&amp;h=215&amp;w=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5518964" cy="392906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just-interior.ru/uploads/photo/image/1300/calc_4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37"/>
            <a:ext cx="9144000" cy="6851163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39507"/>
            <a:ext cx="9001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Молодцы, ребята, вы показали хорошие знания детских литературных произведений, и теперь я предлагаю вам  следующее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адание: нарисовать вашего любимого литературного героя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http://cs622930.vk.me/v622930333/500f7/SxxML-fLf1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0ECDD"/>
              </a:clrFrom>
              <a:clrTo>
                <a:srgbClr val="D0EC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0955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icviw.com/wp-content/uploads/2014/02/hd-wallpapers-for-computer-desk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3580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3357562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МОЛОДЦЫ!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1-tub-ru.yandex.net/i?id=17b3de0d8bdef269a6383afc6ed1ef6a&amp;n=33&amp;h=215&amp;w=3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" y="0"/>
            <a:ext cx="914402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3649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КНИГА </a:t>
            </a:r>
            <a:r>
              <a:rPr lang="ru-RU" sz="2400" b="1" dirty="0">
                <a:solidFill>
                  <a:srgbClr val="FF0000"/>
                </a:solidFill>
              </a:rPr>
              <a:t>В СЧАСТЬЕ УКРАШАЕТ, А В НЕСЧАСТЬЕ УТЕШАЕТ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НУЖНО УМЕТЬ ЧИТАТЬ МЕЖДУ СТРОК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БЕЗ КНИГИ, КАК БЕЗ СОЛНЦА, И ДНЕМ ТЕМНЫ ОКОНЦА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КНИГА-ЛУЧШИЙ ПОДАРОК. КНИГА-ТВОЙ ДРУГ, БЕЗ НЕЕ КАК БЕЗ РУК</a:t>
            </a:r>
            <a:r>
              <a:rPr lang="ru-RU" sz="2400" b="1" dirty="0" smtClean="0">
                <a:solidFill>
                  <a:srgbClr val="FF0000"/>
                </a:solidFill>
              </a:rPr>
              <a:t>..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С КНИГОЮ ЖИТЬ-ВЕК НЕ ТУЖИТЬ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КНИГА МАЛА, А УМА ПРИДАЛА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КТО МНОГО ЧИТАЕТ, ТОТ МНОГО ЗНАЕТ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С КНИГОЙ ПОВЕДЕШЬСЯ-УМА НАБЕРЕШЬСЯ.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playcast.ru/uploads/2016/03/07/1771538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643182"/>
            <a:ext cx="8072462" cy="101566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НАЗОВИ  ПИСАТЕЛЯ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47.tinypic.com/11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lit-yaz.ru/pars_docs/refs/81/80895/80895_html_bfd22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76672"/>
            <a:ext cx="4582862" cy="580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6380" y="4929198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С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МАРШАК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47.tinypic.com/11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s7.hostingkartinok.com/uploads/images/2014/06/55dd404f7f402fe8edf94693e1743e2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692696"/>
            <a:ext cx="4006228" cy="56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357686" y="5129138"/>
            <a:ext cx="4429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Сергей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Михалков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47.tinypic.com/11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cs628319.vk.me/v628319476/1a29d/BWF68HUPn5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76672"/>
            <a:ext cx="4726308" cy="612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0" y="5585270"/>
            <a:ext cx="4464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ШАРЛЬ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ПЬЕРО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47.tinypic.com/11sdt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upyourpic.org/images/201312/fp5k5jx9o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76672"/>
            <a:ext cx="4725738" cy="60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29256" y="5786454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    А</a:t>
            </a:r>
            <a:r>
              <a:rPr lang="ru-RU" sz="3200" b="1" dirty="0">
                <a:solidFill>
                  <a:srgbClr val="002060"/>
                </a:solidFill>
              </a:rPr>
              <a:t>.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341</Words>
  <Application>Microsoft Office PowerPoint</Application>
  <PresentationFormat>Экран (4:3)</PresentationFormat>
  <Paragraphs>74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Administrator PC</cp:lastModifiedBy>
  <cp:revision>31</cp:revision>
  <dcterms:created xsi:type="dcterms:W3CDTF">2016-03-30T15:28:44Z</dcterms:created>
  <dcterms:modified xsi:type="dcterms:W3CDTF">2016-04-01T20:21:36Z</dcterms:modified>
</cp:coreProperties>
</file>